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10"/>
  </p:notesMasterIdLst>
  <p:sldIdLst>
    <p:sldId id="256" r:id="rId2"/>
    <p:sldId id="257" r:id="rId3"/>
    <p:sldId id="258" r:id="rId4"/>
    <p:sldId id="259" r:id="rId5"/>
    <p:sldId id="262" r:id="rId6"/>
    <p:sldId id="260" r:id="rId7"/>
    <p:sldId id="261" r:id="rId8"/>
    <p:sldId id="263"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9" d="100"/>
          <a:sy n="179" d="100"/>
        </p:scale>
        <p:origin x="-33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2AB88-FCF2-4F4C-8002-888B4CCC2F7C}" type="datetimeFigureOut">
              <a:rPr lang="en-US" smtClean="0"/>
              <a:t>8/5/18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0851-3176-964B-AC2E-E09B0D01AABC}" type="slidenum">
              <a:rPr lang="en-US" smtClean="0"/>
              <a:t>‹#›</a:t>
            </a:fld>
            <a:endParaRPr lang="en-US"/>
          </a:p>
        </p:txBody>
      </p:sp>
    </p:spTree>
    <p:extLst>
      <p:ext uri="{BB962C8B-B14F-4D97-AF65-F5344CB8AC3E}">
        <p14:creationId xmlns:p14="http://schemas.microsoft.com/office/powerpoint/2010/main" val="2039725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Seeing,</a:t>
            </a:r>
            <a:r>
              <a:rPr lang="en-US" baseline="0" dirty="0" smtClean="0"/>
              <a:t> and Seeing again mean looking past the filters that we have developed in our lives and seeing willing to look at something again with a different view. In the case of Ted Williams he became a YouTube sensation after a new photographer shot some video of him and it go on the air. Some one looked past the “Bum on the street” just long enough to hear his “Golden Voice”</a:t>
            </a:r>
            <a:endParaRPr lang="en-US" dirty="0"/>
          </a:p>
        </p:txBody>
      </p:sp>
      <p:sp>
        <p:nvSpPr>
          <p:cNvPr id="4" name="Slide Number Placeholder 3"/>
          <p:cNvSpPr>
            <a:spLocks noGrp="1"/>
          </p:cNvSpPr>
          <p:nvPr>
            <p:ph type="sldNum" sz="quarter" idx="10"/>
          </p:nvPr>
        </p:nvSpPr>
        <p:spPr/>
        <p:txBody>
          <a:bodyPr/>
          <a:lstStyle/>
          <a:p>
            <a:fld id="{A5C70851-3176-964B-AC2E-E09B0D01AABC}" type="slidenum">
              <a:rPr lang="en-US" smtClean="0"/>
              <a:t>3</a:t>
            </a:fld>
            <a:endParaRPr lang="en-US"/>
          </a:p>
        </p:txBody>
      </p:sp>
    </p:spTree>
    <p:extLst>
      <p:ext uri="{BB962C8B-B14F-4D97-AF65-F5344CB8AC3E}">
        <p14:creationId xmlns:p14="http://schemas.microsoft.com/office/powerpoint/2010/main" val="161623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a:t>
            </a:r>
            <a:r>
              <a:rPr lang="en-US" baseline="0" dirty="0" smtClean="0"/>
              <a:t> many things in life that have great potential in we are only willing to invest the time and energy needed to make it great. Some times it a matter of using what you’re given and even that can be the wrong mindset. If we take something that doesn’t appear to be great because it’s all we can get, we’re missing out on seeing the beauty we can create and the new life we can give to something. Bringing new live to something that has otherwise been discarded as value-less can be one of the most meaningful things we can ever do. </a:t>
            </a:r>
            <a:endParaRPr lang="en-US" dirty="0"/>
          </a:p>
        </p:txBody>
      </p:sp>
      <p:sp>
        <p:nvSpPr>
          <p:cNvPr id="4" name="Slide Number Placeholder 3"/>
          <p:cNvSpPr>
            <a:spLocks noGrp="1"/>
          </p:cNvSpPr>
          <p:nvPr>
            <p:ph type="sldNum" sz="quarter" idx="10"/>
          </p:nvPr>
        </p:nvSpPr>
        <p:spPr/>
        <p:txBody>
          <a:bodyPr/>
          <a:lstStyle/>
          <a:p>
            <a:fld id="{A5C70851-3176-964B-AC2E-E09B0D01AABC}" type="slidenum">
              <a:rPr lang="en-US" smtClean="0"/>
              <a:t>4</a:t>
            </a:fld>
            <a:endParaRPr lang="en-US"/>
          </a:p>
        </p:txBody>
      </p:sp>
    </p:spTree>
    <p:extLst>
      <p:ext uri="{BB962C8B-B14F-4D97-AF65-F5344CB8AC3E}">
        <p14:creationId xmlns:p14="http://schemas.microsoft.com/office/powerpoint/2010/main" val="239696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 – health sciences, impact to the region… dare the dream big</a:t>
            </a:r>
          </a:p>
          <a:p>
            <a:endParaRPr lang="en-US" dirty="0" smtClean="0"/>
          </a:p>
          <a:p>
            <a:r>
              <a:rPr lang="en-US" dirty="0" smtClean="0"/>
              <a:t>When change is necessary… keeping the goal in mind and finding the new normal</a:t>
            </a:r>
            <a:endParaRPr lang="en-US" dirty="0"/>
          </a:p>
        </p:txBody>
      </p:sp>
      <p:sp>
        <p:nvSpPr>
          <p:cNvPr id="4" name="Slide Number Placeholder 3"/>
          <p:cNvSpPr>
            <a:spLocks noGrp="1"/>
          </p:cNvSpPr>
          <p:nvPr>
            <p:ph type="sldNum" sz="quarter" idx="10"/>
          </p:nvPr>
        </p:nvSpPr>
        <p:spPr/>
        <p:txBody>
          <a:bodyPr/>
          <a:lstStyle/>
          <a:p>
            <a:fld id="{A5C70851-3176-964B-AC2E-E09B0D01AABC}" type="slidenum">
              <a:rPr lang="en-US" smtClean="0"/>
              <a:t>5</a:t>
            </a:fld>
            <a:endParaRPr lang="en-US"/>
          </a:p>
        </p:txBody>
      </p:sp>
    </p:spTree>
    <p:extLst>
      <p:ext uri="{BB962C8B-B14F-4D97-AF65-F5344CB8AC3E}">
        <p14:creationId xmlns:p14="http://schemas.microsoft.com/office/powerpoint/2010/main" val="36287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I told you that behind this green</a:t>
            </a:r>
            <a:r>
              <a:rPr lang="en-US" baseline="0" dirty="0" smtClean="0"/>
              <a:t> box was a beautiful white Chevrolet Pickup Truck built in 1955, what would you think? If I told you more about this truck, I’d tell you that it ran great, purred like a kitten and was the sweetest old rid to take a pretty girl out for a night on the town…. Now go and click on the green box and delete it… was I telling the truth? Some times it better not be able to see what we’re talking about at first. You could say that I got your hopes up, but I’d tell you that I was telling you the truth, it just needs a little work that</a:t>
            </a:r>
            <a:r>
              <a:rPr lang="fr-FR" baseline="0" dirty="0" smtClean="0"/>
              <a:t>’</a:t>
            </a:r>
            <a:r>
              <a:rPr lang="en-US" baseline="0" dirty="0" smtClean="0"/>
              <a:t>s all. Now click on that picture and click delete… Some times we need to let our imagination go a little so we can see the potential in things… we need to allow ourselves to dream so that we don’t let reality dampen our spirits. The first truck is beautiful, it just needs a little bit of work, but if we had preconceived expectations on this truck, we could have easily been turned off by the first picture and never could have enjoyed the new greatness of the last picture. </a:t>
            </a:r>
            <a:endParaRPr lang="en-US" dirty="0"/>
          </a:p>
        </p:txBody>
      </p:sp>
      <p:sp>
        <p:nvSpPr>
          <p:cNvPr id="4" name="Slide Number Placeholder 3"/>
          <p:cNvSpPr>
            <a:spLocks noGrp="1"/>
          </p:cNvSpPr>
          <p:nvPr>
            <p:ph type="sldNum" sz="quarter" idx="10"/>
          </p:nvPr>
        </p:nvSpPr>
        <p:spPr/>
        <p:txBody>
          <a:bodyPr/>
          <a:lstStyle/>
          <a:p>
            <a:fld id="{A5C70851-3176-964B-AC2E-E09B0D01AABC}" type="slidenum">
              <a:rPr lang="en-US" smtClean="0"/>
              <a:t>6</a:t>
            </a:fld>
            <a:endParaRPr lang="en-US"/>
          </a:p>
        </p:txBody>
      </p:sp>
    </p:spTree>
    <p:extLst>
      <p:ext uri="{BB962C8B-B14F-4D97-AF65-F5344CB8AC3E}">
        <p14:creationId xmlns:p14="http://schemas.microsoft.com/office/powerpoint/2010/main" val="152153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Wasn’t that sound wonderful!?!?!</a:t>
            </a:r>
            <a:r>
              <a:rPr lang="en-US" baseline="0" dirty="0" smtClean="0"/>
              <a:t> </a:t>
            </a:r>
            <a:r>
              <a:rPr lang="en-US" dirty="0" smtClean="0"/>
              <a:t>I’m reminded of the</a:t>
            </a:r>
            <a:r>
              <a:rPr lang="en-US" baseline="0" dirty="0" smtClean="0"/>
              <a:t> music and imagination class; Tony had given us musical instruments and told each group to present a song with what we were given. The first time around was pretty easy, we created a few beats and rolled out something creative, the second time he asked us to do it, it was a lot harder. With our time expired and nothing to show for it, my group decided to preform “silence.” Sometimes to hardest thing to do is nothing. We live in such a complex world that we end up having our lives be complex too. Maybe Simple is better, maybe we just need to stop and allow for some silence, in stead of looking at something and making a decision, maybe today we need to just stop, look again in silence and really see what it there when we’re allowed to sit it silence and what is really there, the ultimate “Seeing Again.”</a:t>
            </a:r>
            <a:endParaRPr lang="en-US" dirty="0"/>
          </a:p>
        </p:txBody>
      </p:sp>
      <p:sp>
        <p:nvSpPr>
          <p:cNvPr id="4" name="Slide Number Placeholder 3"/>
          <p:cNvSpPr>
            <a:spLocks noGrp="1"/>
          </p:cNvSpPr>
          <p:nvPr>
            <p:ph type="sldNum" sz="quarter" idx="10"/>
          </p:nvPr>
        </p:nvSpPr>
        <p:spPr/>
        <p:txBody>
          <a:bodyPr/>
          <a:lstStyle/>
          <a:p>
            <a:fld id="{A5C70851-3176-964B-AC2E-E09B0D01AABC}" type="slidenum">
              <a:rPr lang="en-US" smtClean="0"/>
              <a:t>7</a:t>
            </a:fld>
            <a:endParaRPr lang="en-US"/>
          </a:p>
        </p:txBody>
      </p:sp>
    </p:spTree>
    <p:extLst>
      <p:ext uri="{BB962C8B-B14F-4D97-AF65-F5344CB8AC3E}">
        <p14:creationId xmlns:p14="http://schemas.microsoft.com/office/powerpoint/2010/main" val="420931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never want to or be tolerated by people; I want to be in unity even if there are</a:t>
            </a:r>
            <a:r>
              <a:rPr lang="en-US" baseline="0" dirty="0" smtClean="0"/>
              <a:t> </a:t>
            </a:r>
            <a:r>
              <a:rPr lang="en-US" dirty="0" smtClean="0"/>
              <a:t>disagreements.</a:t>
            </a:r>
            <a:r>
              <a:rPr lang="en-US" baseline="0" dirty="0" smtClean="0"/>
              <a:t> This email from a co-worker of mine to me illustrates the need for creative understanding. This person has a preconceived notion that because we have different views on certain things that I wouldn’t be an advocate for her and help her. We need to learn to love like the Jesuits taught us to (thinking of the book Heroic Leadership). Its that love that allows for understanding and its </a:t>
            </a:r>
            <a:r>
              <a:rPr lang="en-US" baseline="0" smtClean="0"/>
              <a:t>that understanding </a:t>
            </a:r>
            <a:r>
              <a:rPr lang="en-US" baseline="0" dirty="0" smtClean="0"/>
              <a:t>that will being us all together if we only try.</a:t>
            </a:r>
            <a:endParaRPr lang="en-US" dirty="0"/>
          </a:p>
        </p:txBody>
      </p:sp>
      <p:sp>
        <p:nvSpPr>
          <p:cNvPr id="4" name="Slide Number Placeholder 3"/>
          <p:cNvSpPr>
            <a:spLocks noGrp="1"/>
          </p:cNvSpPr>
          <p:nvPr>
            <p:ph type="sldNum" sz="quarter" idx="10"/>
          </p:nvPr>
        </p:nvSpPr>
        <p:spPr/>
        <p:txBody>
          <a:bodyPr/>
          <a:lstStyle/>
          <a:p>
            <a:fld id="{A5C70851-3176-964B-AC2E-E09B0D01AABC}" type="slidenum">
              <a:rPr lang="en-US" smtClean="0"/>
              <a:t>8</a:t>
            </a:fld>
            <a:endParaRPr lang="en-US"/>
          </a:p>
        </p:txBody>
      </p:sp>
    </p:spTree>
    <p:extLst>
      <p:ext uri="{BB962C8B-B14F-4D97-AF65-F5344CB8AC3E}">
        <p14:creationId xmlns:p14="http://schemas.microsoft.com/office/powerpoint/2010/main" val="362660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200" y="2480982"/>
            <a:ext cx="8228013" cy="8001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7936318-D131-E343-8488-D58349E54F42}"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1449-8028-6B4D-99EB-8FEF8638B221}" type="slidenum">
              <a:rPr lang="en-US" smtClean="0"/>
              <a:t>‹#›</a:t>
            </a:fld>
            <a:endParaRPr lang="en-US"/>
          </a:p>
        </p:txBody>
      </p:sp>
      <p:sp>
        <p:nvSpPr>
          <p:cNvPr id="8" name="TextBox 7"/>
          <p:cNvSpPr txBox="1"/>
          <p:nvPr/>
        </p:nvSpPr>
        <p:spPr>
          <a:xfrm>
            <a:off x="8292818" y="4353485"/>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36318-D131-E343-8488-D58349E54F42}" type="datetimeFigureOut">
              <a:rPr lang="en-US" smtClean="0"/>
              <a:t>8/5/18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F1449-8028-6B4D-99EB-8FEF8638B22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04788"/>
            <a:ext cx="3657600" cy="4389835"/>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541144"/>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
        <p:nvSpPr>
          <p:cNvPr id="9" name="Picture Placeholder 8"/>
          <p:cNvSpPr>
            <a:spLocks noGrp="1"/>
          </p:cNvSpPr>
          <p:nvPr>
            <p:ph type="pic" sz="quarter" idx="13"/>
          </p:nvPr>
        </p:nvSpPr>
        <p:spPr>
          <a:xfrm>
            <a:off x="228600" y="857250"/>
            <a:ext cx="4267200" cy="32004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
        <p:nvSpPr>
          <p:cNvPr id="9" name="Picture Placeholder 8"/>
          <p:cNvSpPr>
            <a:spLocks noGrp="1"/>
          </p:cNvSpPr>
          <p:nvPr>
            <p:ph type="pic" sz="quarter" idx="13"/>
          </p:nvPr>
        </p:nvSpPr>
        <p:spPr>
          <a:xfrm>
            <a:off x="990600" y="1943100"/>
            <a:ext cx="3505200" cy="26289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6" y="945357"/>
            <a:ext cx="1254125" cy="940594"/>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6" y="571500"/>
            <a:ext cx="2092325" cy="1569244"/>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1" y="1926292"/>
            <a:ext cx="8228013" cy="2601656"/>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936318-D131-E343-8488-D58349E54F42}"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79"/>
            <a:ext cx="1524000" cy="4388644"/>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312644"/>
            <a:ext cx="6019800" cy="421173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936318-D131-E343-8488-D58349E54F42}"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936318-D131-E343-8488-D58349E54F42}" type="datetimeFigureOut">
              <a:rPr lang="en-US" smtClean="0"/>
              <a:t>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F1449-8028-6B4D-99EB-8FEF8638B22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936318-D131-E343-8488-D58349E54F42}"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521"/>
            <a:ext cx="6400800" cy="1021556"/>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00" y="2707272"/>
            <a:ext cx="5181601" cy="1125140"/>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7936318-D131-E343-8488-D58349E54F42}" type="datetimeFigureOut">
              <a:rPr lang="en-US" smtClean="0"/>
              <a:t>8/5/18</a:t>
            </a:fld>
            <a:endParaRPr lang="en-US"/>
          </a:p>
        </p:txBody>
      </p:sp>
      <p:sp>
        <p:nvSpPr>
          <p:cNvPr id="5" name="Footer Placeholder 4"/>
          <p:cNvSpPr>
            <a:spLocks noGrp="1"/>
          </p:cNvSpPr>
          <p:nvPr>
            <p:ph type="ftr" sz="quarter" idx="11"/>
          </p:nvPr>
        </p:nvSpPr>
        <p:spPr>
          <a:xfrm>
            <a:off x="7239000" y="4767263"/>
            <a:ext cx="1446213" cy="273844"/>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1AF1449-8028-6B4D-99EB-8FEF8638B221}" type="slidenum">
              <a:rPr lang="en-US" smtClean="0"/>
              <a:t>‹#›</a:t>
            </a:fld>
            <a:endParaRPr lang="en-US"/>
          </a:p>
        </p:txBody>
      </p:sp>
      <p:sp>
        <p:nvSpPr>
          <p:cNvPr id="8" name="TextBox 7"/>
          <p:cNvSpPr txBox="1"/>
          <p:nvPr/>
        </p:nvSpPr>
        <p:spPr>
          <a:xfrm>
            <a:off x="8292818" y="4353485"/>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088356"/>
            <a:ext cx="3767328" cy="2439591"/>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088356"/>
            <a:ext cx="3767328" cy="2439591"/>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1674158"/>
            <a:ext cx="3767328" cy="5715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2370045"/>
            <a:ext cx="3767328" cy="216861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674158"/>
            <a:ext cx="3767328" cy="5715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370045"/>
            <a:ext cx="3767328" cy="216861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7936318-D131-E343-8488-D58349E54F42}" type="datetimeFigureOut">
              <a:rPr lang="en-US" smtClean="0"/>
              <a:t>8/5/18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088356"/>
            <a:ext cx="7656512" cy="11658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
        <p:nvSpPr>
          <p:cNvPr id="8" name="Content Placeholder 2"/>
          <p:cNvSpPr>
            <a:spLocks noGrp="1"/>
          </p:cNvSpPr>
          <p:nvPr>
            <p:ph sz="half" idx="13"/>
          </p:nvPr>
        </p:nvSpPr>
        <p:spPr>
          <a:xfrm>
            <a:off x="762000" y="3372802"/>
            <a:ext cx="7656512" cy="11658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
        <p:nvSpPr>
          <p:cNvPr id="8" name="Content Placeholder 2"/>
          <p:cNvSpPr>
            <a:spLocks noGrp="1"/>
          </p:cNvSpPr>
          <p:nvPr>
            <p:ph sz="half" idx="13"/>
          </p:nvPr>
        </p:nvSpPr>
        <p:spPr>
          <a:xfrm>
            <a:off x="4636008" y="3372802"/>
            <a:ext cx="3767328" cy="116586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088356"/>
            <a:ext cx="3767328" cy="24395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7936318-D131-E343-8488-D58349E54F42}"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1449-8028-6B4D-99EB-8FEF8638B221}" type="slidenum">
              <a:rPr lang="en-US" smtClean="0"/>
              <a:t>‹#›</a:t>
            </a:fld>
            <a:endParaRPr lang="en-US"/>
          </a:p>
        </p:txBody>
      </p:sp>
      <p:sp>
        <p:nvSpPr>
          <p:cNvPr id="8" name="Content Placeholder 2"/>
          <p:cNvSpPr>
            <a:spLocks noGrp="1"/>
          </p:cNvSpPr>
          <p:nvPr>
            <p:ph sz="half" idx="13"/>
          </p:nvPr>
        </p:nvSpPr>
        <p:spPr>
          <a:xfrm>
            <a:off x="4636008" y="3372802"/>
            <a:ext cx="3767328" cy="116586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088356"/>
            <a:ext cx="3767328" cy="116586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3372802"/>
            <a:ext cx="3767328" cy="116586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7936318-D131-E343-8488-D58349E54F42}" type="datetimeFigureOut">
              <a:rPr lang="en-US" smtClean="0"/>
              <a:t>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F1449-8028-6B4D-99EB-8FEF8638B2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8856"/>
            <a:ext cx="8229600" cy="85725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077571"/>
            <a:ext cx="7662864" cy="24503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7936318-D131-E343-8488-D58349E54F42}" type="datetimeFigureOut">
              <a:rPr lang="en-US" smtClean="0"/>
              <a:t>8/5/18</a:t>
            </a:fld>
            <a:endParaRPr lang="en-US"/>
          </a:p>
        </p:txBody>
      </p:sp>
      <p:sp>
        <p:nvSpPr>
          <p:cNvPr id="5" name="Footer Placeholder 4"/>
          <p:cNvSpPr>
            <a:spLocks noGrp="1"/>
          </p:cNvSpPr>
          <p:nvPr>
            <p:ph type="ftr" sz="quarter" idx="3"/>
          </p:nvPr>
        </p:nvSpPr>
        <p:spPr>
          <a:xfrm>
            <a:off x="5789613" y="4767263"/>
            <a:ext cx="2895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4767263"/>
            <a:ext cx="533400" cy="273844"/>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71AF1449-8028-6B4D-99EB-8FEF8638B2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Leadership and Imagination </a:t>
            </a:r>
            <a:endParaRPr lang="en-US" dirty="0"/>
          </a:p>
        </p:txBody>
      </p:sp>
      <p:sp>
        <p:nvSpPr>
          <p:cNvPr id="3" name="Subtitle 2"/>
          <p:cNvSpPr>
            <a:spLocks noGrp="1"/>
          </p:cNvSpPr>
          <p:nvPr>
            <p:ph type="subTitle" idx="1"/>
          </p:nvPr>
        </p:nvSpPr>
        <p:spPr/>
        <p:txBody>
          <a:bodyPr/>
          <a:lstStyle/>
          <a:p>
            <a:r>
              <a:rPr lang="en-US" dirty="0" smtClean="0"/>
              <a:t>Matthew D Blythe</a:t>
            </a:r>
            <a:endParaRPr lang="en-US" dirty="0"/>
          </a:p>
        </p:txBody>
      </p:sp>
    </p:spTree>
    <p:extLst>
      <p:ext uri="{BB962C8B-B14F-4D97-AF65-F5344CB8AC3E}">
        <p14:creationId xmlns:p14="http://schemas.microsoft.com/office/powerpoint/2010/main" val="17640813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a:t>
            </a:r>
            <a:endParaRPr lang="en-US" dirty="0"/>
          </a:p>
        </p:txBody>
      </p:sp>
      <p:sp>
        <p:nvSpPr>
          <p:cNvPr id="3" name="Content Placeholder 2"/>
          <p:cNvSpPr>
            <a:spLocks noGrp="1"/>
          </p:cNvSpPr>
          <p:nvPr>
            <p:ph idx="1"/>
          </p:nvPr>
        </p:nvSpPr>
        <p:spPr/>
        <p:txBody>
          <a:bodyPr/>
          <a:lstStyle/>
          <a:p>
            <a:pPr marL="0" indent="0" algn="ctr">
              <a:buNone/>
            </a:pPr>
            <a:r>
              <a:rPr lang="en-US" dirty="0" smtClean="0"/>
              <a:t>And Seeing Again</a:t>
            </a:r>
            <a:endParaRPr lang="en-US" dirty="0"/>
          </a:p>
        </p:txBody>
      </p:sp>
    </p:spTree>
    <p:extLst>
      <p:ext uri="{BB962C8B-B14F-4D97-AF65-F5344CB8AC3E}">
        <p14:creationId xmlns:p14="http://schemas.microsoft.com/office/powerpoint/2010/main" val="565195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the Potential </a:t>
            </a:r>
            <a:endParaRPr lang="en-US" dirty="0"/>
          </a:p>
        </p:txBody>
      </p:sp>
      <p:pic>
        <p:nvPicPr>
          <p:cNvPr id="4" name="Content Placeholder 3" descr="Ted Williams.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3754" r="-64117" b="-6150"/>
          <a:stretch/>
        </p:blipFill>
        <p:spPr>
          <a:xfrm>
            <a:off x="164760" y="343243"/>
            <a:ext cx="6234928" cy="5038811"/>
          </a:xfrm>
        </p:spPr>
      </p:pic>
      <p:pic>
        <p:nvPicPr>
          <p:cNvPr id="5" name="Picture 4" descr="Ted William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931" y="1488508"/>
            <a:ext cx="5519351" cy="3477191"/>
          </a:xfrm>
          <a:prstGeom prst="rect">
            <a:avLst/>
          </a:prstGeom>
        </p:spPr>
      </p:pic>
    </p:spTree>
    <p:extLst>
      <p:ext uri="{BB962C8B-B14F-4D97-AF65-F5344CB8AC3E}">
        <p14:creationId xmlns:p14="http://schemas.microsoft.com/office/powerpoint/2010/main" val="4062888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Willingness to Invest</a:t>
            </a:r>
            <a:endParaRPr lang="en-US" dirty="0"/>
          </a:p>
        </p:txBody>
      </p:sp>
      <p:pic>
        <p:nvPicPr>
          <p:cNvPr id="4" name="Content Placeholder 3" descr="rehab Building.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6104" b="10376"/>
          <a:stretch/>
        </p:blipFill>
        <p:spPr>
          <a:xfrm>
            <a:off x="183721" y="1646129"/>
            <a:ext cx="5164009" cy="3284561"/>
          </a:xfrm>
        </p:spPr>
      </p:pic>
      <p:sp>
        <p:nvSpPr>
          <p:cNvPr id="5" name="TextBox 4"/>
          <p:cNvSpPr txBox="1"/>
          <p:nvPr/>
        </p:nvSpPr>
        <p:spPr>
          <a:xfrm>
            <a:off x="5807676" y="2121242"/>
            <a:ext cx="2938162" cy="646331"/>
          </a:xfrm>
          <a:prstGeom prst="rect">
            <a:avLst/>
          </a:prstGeom>
          <a:noFill/>
        </p:spPr>
        <p:txBody>
          <a:bodyPr wrap="square" rtlCol="0">
            <a:spAutoFit/>
          </a:bodyPr>
          <a:lstStyle/>
          <a:p>
            <a:pPr algn="ctr"/>
            <a:r>
              <a:rPr lang="en-US" dirty="0" smtClean="0"/>
              <a:t>Seeing the beauty of what can be with some work.</a:t>
            </a:r>
            <a:endParaRPr lang="en-US" dirty="0"/>
          </a:p>
        </p:txBody>
      </p:sp>
    </p:spTree>
    <p:extLst>
      <p:ext uri="{BB962C8B-B14F-4D97-AF65-F5344CB8AC3E}">
        <p14:creationId xmlns:p14="http://schemas.microsoft.com/office/powerpoint/2010/main" val="21509458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Casting</a:t>
            </a:r>
            <a:endParaRPr lang="en-US" dirty="0"/>
          </a:p>
        </p:txBody>
      </p:sp>
      <p:pic>
        <p:nvPicPr>
          <p:cNvPr id="4" name="Content Placeholder 3" descr="BioMed.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94" b="16460"/>
          <a:stretch/>
        </p:blipFill>
        <p:spPr>
          <a:xfrm rot="10800000">
            <a:off x="41190" y="1975563"/>
            <a:ext cx="4934430" cy="3085555"/>
          </a:xfrm>
        </p:spPr>
      </p:pic>
      <p:pic>
        <p:nvPicPr>
          <p:cNvPr id="5" name="Picture 4" descr="WSU RENDERINGS(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620" y="1975565"/>
            <a:ext cx="4113580" cy="3085555"/>
          </a:xfrm>
          <a:prstGeom prst="rect">
            <a:avLst/>
          </a:prstGeom>
        </p:spPr>
      </p:pic>
    </p:spTree>
    <p:extLst>
      <p:ext uri="{BB962C8B-B14F-4D97-AF65-F5344CB8AC3E}">
        <p14:creationId xmlns:p14="http://schemas.microsoft.com/office/powerpoint/2010/main" val="376052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with Our Eyes Closed </a:t>
            </a:r>
            <a:endParaRPr lang="en-US" dirty="0"/>
          </a:p>
        </p:txBody>
      </p:sp>
      <p:pic>
        <p:nvPicPr>
          <p:cNvPr id="4" name="Content Placeholder 3" descr="Chevy Truck 1955 white_494_5.jpg"/>
          <p:cNvPicPr>
            <a:picLocks noGrp="1" noChangeAspect="1"/>
          </p:cNvPicPr>
          <p:nvPr>
            <p:ph idx="1"/>
          </p:nvPr>
        </p:nvPicPr>
        <p:blipFill rotWithShape="1">
          <a:blip r:embed="rId3">
            <a:extLst>
              <a:ext uri="{28A0092B-C50C-407E-A947-70E740481C1C}">
                <a14:useLocalDpi xmlns:a14="http://schemas.microsoft.com/office/drawing/2010/main" val="0"/>
              </a:ext>
            </a:extLst>
          </a:blip>
          <a:srcRect t="8791" b="7027"/>
          <a:stretch/>
        </p:blipFill>
        <p:spPr>
          <a:xfrm>
            <a:off x="2016640" y="1722756"/>
            <a:ext cx="5109090" cy="3226811"/>
          </a:xfrm>
        </p:spPr>
      </p:pic>
      <p:pic>
        <p:nvPicPr>
          <p:cNvPr id="5" name="Picture 4" descr="55_Chevy_P-U.JPG"/>
          <p:cNvPicPr>
            <a:picLocks noChangeAspect="1"/>
          </p:cNvPicPr>
          <p:nvPr/>
        </p:nvPicPr>
        <p:blipFill rotWithShape="1">
          <a:blip r:embed="rId4">
            <a:extLst>
              <a:ext uri="{28A0092B-C50C-407E-A947-70E740481C1C}">
                <a14:useLocalDpi xmlns:a14="http://schemas.microsoft.com/office/drawing/2010/main" val="0"/>
              </a:ext>
            </a:extLst>
          </a:blip>
          <a:srcRect t="13735"/>
          <a:stretch/>
        </p:blipFill>
        <p:spPr>
          <a:xfrm>
            <a:off x="2016640" y="1722756"/>
            <a:ext cx="5109090" cy="3226812"/>
          </a:xfrm>
          <a:prstGeom prst="rect">
            <a:avLst/>
          </a:prstGeom>
        </p:spPr>
      </p:pic>
      <p:sp>
        <p:nvSpPr>
          <p:cNvPr id="6" name="Rectangle 5"/>
          <p:cNvSpPr/>
          <p:nvPr/>
        </p:nvSpPr>
        <p:spPr>
          <a:xfrm>
            <a:off x="2016640" y="1730014"/>
            <a:ext cx="5109090" cy="32268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121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Beauty of Nothing</a:t>
            </a:r>
            <a:endParaRPr lang="en-US" dirty="0"/>
          </a:p>
        </p:txBody>
      </p:sp>
      <p:sp>
        <p:nvSpPr>
          <p:cNvPr id="3" name="Content Placeholder 2"/>
          <p:cNvSpPr>
            <a:spLocks noGrp="1"/>
          </p:cNvSpPr>
          <p:nvPr>
            <p:ph idx="1"/>
          </p:nvPr>
        </p:nvSpPr>
        <p:spPr/>
        <p:txBody>
          <a:bodyPr/>
          <a:lstStyle/>
          <a:p>
            <a:r>
              <a:rPr lang="en-US" dirty="0" smtClean="0"/>
              <a:t>Play the sound clip</a:t>
            </a: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362518021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Understanding</a:t>
            </a:r>
            <a:endParaRPr lang="en-US" dirty="0"/>
          </a:p>
        </p:txBody>
      </p:sp>
      <p:sp>
        <p:nvSpPr>
          <p:cNvPr id="3" name="Content Placeholder 2"/>
          <p:cNvSpPr>
            <a:spLocks noGrp="1"/>
          </p:cNvSpPr>
          <p:nvPr>
            <p:ph idx="1"/>
          </p:nvPr>
        </p:nvSpPr>
        <p:spPr/>
        <p:txBody>
          <a:bodyPr>
            <a:normAutofit fontScale="62500" lnSpcReduction="20000"/>
          </a:bodyPr>
          <a:lstStyle/>
          <a:p>
            <a:r>
              <a:rPr lang="en-US" sz="2900" dirty="0"/>
              <a:t>Diversity, is it separation or unity with </a:t>
            </a:r>
            <a:r>
              <a:rPr lang="en-US" sz="2900" dirty="0" smtClean="0"/>
              <a:t>understanding?</a:t>
            </a:r>
          </a:p>
          <a:p>
            <a:r>
              <a:rPr lang="en-US" sz="2900" dirty="0" smtClean="0"/>
              <a:t>Calling someone Friend… A letter from a co-worker…</a:t>
            </a:r>
          </a:p>
          <a:p>
            <a:pPr marL="0" indent="0">
              <a:lnSpc>
                <a:spcPct val="120000"/>
              </a:lnSpc>
              <a:buNone/>
            </a:pPr>
            <a:r>
              <a:rPr lang="en-US" dirty="0" smtClean="0"/>
              <a:t>Matthew</a:t>
            </a:r>
            <a:r>
              <a:rPr lang="en-US" dirty="0"/>
              <a:t/>
            </a:r>
            <a:br>
              <a:rPr lang="en-US" dirty="0"/>
            </a:br>
            <a:r>
              <a:rPr lang="en-US" dirty="0" smtClean="0"/>
              <a:t>You </a:t>
            </a:r>
            <a:r>
              <a:rPr lang="en-US" dirty="0"/>
              <a:t>get credit for your professionalism and willingness to help me advance my </a:t>
            </a:r>
            <a:r>
              <a:rPr lang="en-US" dirty="0" smtClean="0"/>
              <a:t>work on </a:t>
            </a:r>
            <a:r>
              <a:rPr lang="en-US" dirty="0"/>
              <a:t>behalf of the CON. I understand your political and religious views, and admire </a:t>
            </a:r>
            <a:r>
              <a:rPr lang="en-US" dirty="0" smtClean="0"/>
              <a:t>your ability </a:t>
            </a:r>
            <a:r>
              <a:rPr lang="en-US" dirty="0"/>
              <a:t>to separate them from your work. You teach me tolerance and acceptance </a:t>
            </a:r>
            <a:r>
              <a:rPr lang="en-US" dirty="0" smtClean="0"/>
              <a:t>and I </a:t>
            </a:r>
            <a:r>
              <a:rPr lang="en-US" dirty="0"/>
              <a:t>am better for knowing you. I love you for the God-centered man you are and </a:t>
            </a:r>
            <a:r>
              <a:rPr lang="en-US" dirty="0" smtClean="0"/>
              <a:t>am blessed </a:t>
            </a:r>
            <a:r>
              <a:rPr lang="en-US" dirty="0"/>
              <a:t>to call you my </a:t>
            </a:r>
            <a:r>
              <a:rPr lang="en-US" dirty="0" smtClean="0"/>
              <a:t>friend.</a:t>
            </a:r>
            <a:br>
              <a:rPr lang="en-US" dirty="0" smtClean="0"/>
            </a:br>
            <a:r>
              <a:rPr lang="en-US" dirty="0" smtClean="0"/>
              <a:t>Elizabeth</a:t>
            </a:r>
            <a:endParaRPr lang="en-US" dirty="0"/>
          </a:p>
        </p:txBody>
      </p:sp>
    </p:spTree>
    <p:extLst>
      <p:ext uri="{BB962C8B-B14F-4D97-AF65-F5344CB8AC3E}">
        <p14:creationId xmlns:p14="http://schemas.microsoft.com/office/powerpoint/2010/main" val="2283508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2079</TotalTime>
  <Words>814</Words>
  <Application>Microsoft Macintosh PowerPoint</Application>
  <PresentationFormat>On-screen Show (16:9)</PresentationFormat>
  <Paragraphs>29</Paragraphs>
  <Slides>8</Slides>
  <Notes>6</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Genesis</vt:lpstr>
      <vt:lpstr>Leadership and Imagination </vt:lpstr>
      <vt:lpstr>Seeing</vt:lpstr>
      <vt:lpstr>Seeing the Potential </vt:lpstr>
      <vt:lpstr>Willingness to Invest</vt:lpstr>
      <vt:lpstr>Vision Casting</vt:lpstr>
      <vt:lpstr>Seeing with Our Eyes Closed </vt:lpstr>
      <vt:lpstr>The Beauty of Nothing</vt:lpstr>
      <vt:lpstr>Creative Understanding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Imagination </dc:title>
  <dc:creator>Matthew Blythe</dc:creator>
  <cp:lastModifiedBy>Matthew Blythe</cp:lastModifiedBy>
  <cp:revision>12</cp:revision>
  <dcterms:created xsi:type="dcterms:W3CDTF">2012-07-31T17:32:36Z</dcterms:created>
  <dcterms:modified xsi:type="dcterms:W3CDTF">2018-08-06T01:23:29Z</dcterms:modified>
</cp:coreProperties>
</file>